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62" r:id="rId4"/>
    <p:sldId id="261" r:id="rId5"/>
    <p:sldId id="265" r:id="rId6"/>
    <p:sldId id="260" r:id="rId7"/>
    <p:sldId id="259" r:id="rId8"/>
    <p:sldId id="258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1ACF6-848E-4D77-9850-C9738B1516A5}" type="datetimeFigureOut">
              <a:rPr lang="en-US" smtClean="0"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6078A-461B-4FD4-9FFA-30826050A2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078A-461B-4FD4-9FFA-30826050A21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6078A-461B-4FD4-9FFA-30826050A21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Jason Liptak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3E1C06-6945-4903-BA79-6EADEED0A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SNMP auto LVS balancing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Liptak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Calculations on more SNMP data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Interface speed</a:t>
            </a:r>
          </a:p>
          <a:p>
            <a:pPr lvl="1"/>
            <a:r>
              <a:rPr lang="en-US" dirty="0" smtClean="0"/>
              <a:t>Processes</a:t>
            </a:r>
          </a:p>
          <a:p>
            <a:r>
              <a:rPr lang="en-US" dirty="0" smtClean="0"/>
              <a:t>See SNMP overhead</a:t>
            </a:r>
          </a:p>
          <a:p>
            <a:pPr lvl="1"/>
            <a:r>
              <a:rPr lang="en-US" dirty="0" smtClean="0"/>
              <a:t>Depends on targeted OIDs</a:t>
            </a:r>
          </a:p>
          <a:p>
            <a:r>
              <a:rPr lang="en-US" dirty="0" smtClean="0"/>
              <a:t>Real test</a:t>
            </a:r>
          </a:p>
          <a:p>
            <a:pPr lvl="1"/>
            <a:r>
              <a:rPr lang="en-US" dirty="0" smtClean="0"/>
              <a:t>Put in real world work loads and set 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SNMP overview</a:t>
            </a:r>
          </a:p>
          <a:p>
            <a:r>
              <a:rPr lang="en-US" dirty="0" smtClean="0"/>
              <a:t>Network Setup</a:t>
            </a: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SNMP –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Network</a:t>
            </a:r>
          </a:p>
          <a:p>
            <a:pPr lvl="1"/>
            <a:r>
              <a:rPr lang="en-US" dirty="0" smtClean="0"/>
              <a:t>Servers, Switches, Printers, </a:t>
            </a:r>
            <a:r>
              <a:rPr lang="en-US" dirty="0" smtClean="0"/>
              <a:t>etc.</a:t>
            </a:r>
            <a:endParaRPr lang="en-US" dirty="0" smtClean="0"/>
          </a:p>
          <a:p>
            <a:r>
              <a:rPr lang="en-US" dirty="0" smtClean="0"/>
              <a:t>Change network remotely</a:t>
            </a:r>
          </a:p>
          <a:p>
            <a:r>
              <a:rPr lang="en-US" dirty="0" smtClean="0"/>
              <a:t>Community strings to access</a:t>
            </a:r>
          </a:p>
          <a:p>
            <a:pPr lvl="1"/>
            <a:r>
              <a:rPr lang="en-US" dirty="0" smtClean="0"/>
              <a:t>Public</a:t>
            </a:r>
            <a:r>
              <a:rPr lang="en-US" dirty="0"/>
              <a:t> </a:t>
            </a:r>
            <a:r>
              <a:rPr lang="en-US" dirty="0" smtClean="0"/>
              <a:t>/ Private</a:t>
            </a:r>
          </a:p>
          <a:p>
            <a:pPr lvl="1"/>
            <a:r>
              <a:rPr lang="en-US" dirty="0" smtClean="0"/>
              <a:t>Plain text</a:t>
            </a:r>
          </a:p>
          <a:p>
            <a:r>
              <a:rPr lang="en-US" dirty="0" smtClean="0"/>
              <a:t>Version 3</a:t>
            </a:r>
          </a:p>
          <a:p>
            <a:pPr lvl="1"/>
            <a:r>
              <a:rPr lang="en-US" dirty="0" smtClean="0"/>
              <a:t>Added security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Jason Liptak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SNMP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Agents running on devices to respond</a:t>
            </a:r>
          </a:p>
          <a:p>
            <a:r>
              <a:rPr lang="en-US" dirty="0" smtClean="0"/>
              <a:t>Management information base (MIBs)</a:t>
            </a:r>
          </a:p>
          <a:p>
            <a:pPr lvl="1"/>
            <a:r>
              <a:rPr lang="en-US" dirty="0" smtClean="0"/>
              <a:t>Describe structure layout of information</a:t>
            </a:r>
          </a:p>
          <a:p>
            <a:pPr lvl="1"/>
            <a:r>
              <a:rPr lang="en-US" dirty="0" smtClean="0"/>
              <a:t>Tree layout via numbers specify object identifiers (OID)</a:t>
            </a:r>
          </a:p>
          <a:p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Get(Request/</a:t>
            </a:r>
            <a:r>
              <a:rPr lang="en-US" dirty="0" err="1" smtClean="0"/>
              <a:t>NextRequest</a:t>
            </a:r>
            <a:r>
              <a:rPr lang="en-US" dirty="0" smtClean="0"/>
              <a:t>/</a:t>
            </a:r>
            <a:r>
              <a:rPr lang="en-US" dirty="0" err="1" smtClean="0"/>
              <a:t>BulkRequest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SetRequest</a:t>
            </a:r>
            <a:endParaRPr lang="en-US" dirty="0" smtClean="0"/>
          </a:p>
          <a:p>
            <a:pPr lvl="1"/>
            <a:r>
              <a:rPr lang="en-US" dirty="0" smtClean="0"/>
              <a:t>Response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SNMP information</a:t>
            </a:r>
          </a:p>
          <a:p>
            <a:pPr lvl="1"/>
            <a:r>
              <a:rPr lang="en-US" dirty="0" smtClean="0"/>
              <a:t>Change load balance of LVS</a:t>
            </a:r>
          </a:p>
          <a:p>
            <a:pPr lvl="1"/>
            <a:r>
              <a:rPr lang="en-US" dirty="0" smtClean="0"/>
              <a:t>Preemptive load balancing</a:t>
            </a:r>
          </a:p>
          <a:p>
            <a:pPr lvl="1"/>
            <a:r>
              <a:rPr lang="en-US" dirty="0" smtClean="0"/>
              <a:t>Extendable design to other MIBs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800600"/>
            <a:ext cx="717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00600"/>
            <a:ext cx="717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2" descr="File Server_Updated2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14600"/>
            <a:ext cx="79375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stCxn id="7" idx="1"/>
            <a:endCxn id="4" idx="0"/>
          </p:cNvCxnSpPr>
          <p:nvPr/>
        </p:nvCxnSpPr>
        <p:spPr>
          <a:xfrm rot="10800000" flipV="1">
            <a:off x="2720976" y="3042444"/>
            <a:ext cx="1470025" cy="1758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1"/>
            <a:endCxn id="4" idx="3"/>
          </p:cNvCxnSpPr>
          <p:nvPr/>
        </p:nvCxnSpPr>
        <p:spPr>
          <a:xfrm rot="10800000">
            <a:off x="3079750" y="5157788"/>
            <a:ext cx="278765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5" idx="0"/>
          </p:cNvCxnSpPr>
          <p:nvPr/>
        </p:nvCxnSpPr>
        <p:spPr>
          <a:xfrm>
            <a:off x="4984750" y="3042444"/>
            <a:ext cx="1241425" cy="1758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0"/>
            <a:endCxn id="34" idx="2"/>
          </p:cNvCxnSpPr>
          <p:nvPr/>
        </p:nvCxnSpPr>
        <p:spPr>
          <a:xfrm rot="5400000" flipH="1" flipV="1">
            <a:off x="3898900" y="1784351"/>
            <a:ext cx="1419225" cy="412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81000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5105400" y="19050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LVS</a:t>
            </a:r>
          </a:p>
          <a:p>
            <a:r>
              <a:rPr lang="en-US" dirty="0" smtClean="0"/>
              <a:t>-Access to internet</a:t>
            </a:r>
          </a:p>
          <a:p>
            <a:r>
              <a:rPr lang="en-US" dirty="0" smtClean="0"/>
              <a:t>-Access to local</a:t>
            </a:r>
          </a:p>
          <a:p>
            <a:r>
              <a:rPr lang="en-US" dirty="0" smtClean="0"/>
              <a:t>-Polls SNMP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705600" y="47244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2</a:t>
            </a:r>
          </a:p>
          <a:p>
            <a:r>
              <a:rPr lang="en-US" dirty="0" smtClean="0"/>
              <a:t>-Access to local</a:t>
            </a:r>
          </a:p>
          <a:p>
            <a:r>
              <a:rPr lang="en-US" dirty="0" smtClean="0"/>
              <a:t>-Running SNMP</a:t>
            </a:r>
          </a:p>
          <a:p>
            <a:r>
              <a:rPr lang="en-US" dirty="0" smtClean="0"/>
              <a:t>-Running Web Service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28600" y="47244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1</a:t>
            </a:r>
          </a:p>
          <a:p>
            <a:r>
              <a:rPr lang="en-US" dirty="0" smtClean="0"/>
              <a:t>-Access to local</a:t>
            </a:r>
          </a:p>
          <a:p>
            <a:r>
              <a:rPr lang="en-US" dirty="0" smtClean="0"/>
              <a:t>-Running SNMP</a:t>
            </a:r>
          </a:p>
          <a:p>
            <a:r>
              <a:rPr lang="en-US" dirty="0" smtClean="0"/>
              <a:t>-Running Web Service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-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balance script to run</a:t>
            </a:r>
          </a:p>
          <a:p>
            <a:pPr lvl="1"/>
            <a:r>
              <a:rPr lang="en-US" dirty="0" smtClean="0"/>
              <a:t>“at –f </a:t>
            </a:r>
            <a:r>
              <a:rPr lang="en-US" i="1" dirty="0" smtClean="0"/>
              <a:t>script </a:t>
            </a:r>
            <a:r>
              <a:rPr lang="en-US" dirty="0" smtClean="0"/>
              <a:t>now+1min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Python script to monitor and modify</a:t>
            </a:r>
          </a:p>
          <a:p>
            <a:pPr lvl="1"/>
            <a:r>
              <a:rPr lang="en-US" dirty="0" smtClean="0"/>
              <a:t>Change </a:t>
            </a:r>
            <a:r>
              <a:rPr lang="en-US" dirty="0" err="1" smtClean="0"/>
              <a:t>ipvsadm</a:t>
            </a:r>
            <a:endParaRPr lang="en-US" dirty="0" smtClean="0"/>
          </a:p>
          <a:p>
            <a:pPr lvl="1"/>
            <a:r>
              <a:rPr lang="en-US" dirty="0" smtClean="0"/>
              <a:t>Poll SNMP</a:t>
            </a:r>
          </a:p>
          <a:p>
            <a:pPr lvl="1"/>
            <a:r>
              <a:rPr lang="en-US" dirty="0" smtClean="0"/>
              <a:t>Parse SNMP</a:t>
            </a:r>
          </a:p>
          <a:p>
            <a:r>
              <a:rPr lang="en-US" dirty="0" smtClean="0"/>
              <a:t>SNMP parsing method</a:t>
            </a:r>
          </a:p>
          <a:p>
            <a:pPr lvl="1"/>
            <a:r>
              <a:rPr lang="en-US" dirty="0" smtClean="0"/>
              <a:t>Dictionary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-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Processor usage determines load</a:t>
            </a:r>
          </a:p>
          <a:p>
            <a:pPr lvl="1"/>
            <a:r>
              <a:rPr lang="en-US" dirty="0" smtClean="0"/>
              <a:t>Large requests going to one server</a:t>
            </a:r>
          </a:p>
          <a:p>
            <a:pPr lvl="1"/>
            <a:r>
              <a:rPr lang="en-US" dirty="0" smtClean="0"/>
              <a:t>Remotely accessing one server</a:t>
            </a:r>
          </a:p>
          <a:p>
            <a:pPr lvl="1"/>
            <a:r>
              <a:rPr lang="en-US" dirty="0" smtClean="0"/>
              <a:t>Processor not running efficiently</a:t>
            </a:r>
          </a:p>
          <a:p>
            <a:r>
              <a:rPr lang="en-US" dirty="0" smtClean="0"/>
              <a:t>Simple calculation</a:t>
            </a:r>
          </a:p>
          <a:p>
            <a:pPr lvl="1"/>
            <a:r>
              <a:rPr lang="en-US" dirty="0" smtClean="0"/>
              <a:t>(100 – processor usage)</a:t>
            </a:r>
          </a:p>
          <a:p>
            <a:r>
              <a:rPr lang="en-US" dirty="0" smtClean="0"/>
              <a:t>Sample calculation, easy to change via scripts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 better SNMP parsing</a:t>
            </a:r>
          </a:p>
          <a:p>
            <a:pPr lvl="1"/>
            <a:r>
              <a:rPr lang="en-US" dirty="0" smtClean="0"/>
              <a:t>More efficient structure and parsing</a:t>
            </a:r>
          </a:p>
          <a:p>
            <a:pPr lvl="1"/>
            <a:r>
              <a:rPr lang="en-US" dirty="0" smtClean="0"/>
              <a:t>Ability to aggregate OID sections</a:t>
            </a:r>
          </a:p>
          <a:p>
            <a:r>
              <a:rPr lang="en-US" dirty="0" smtClean="0"/>
              <a:t>SNMP overhead</a:t>
            </a:r>
          </a:p>
          <a:p>
            <a:pPr lvl="1"/>
            <a:r>
              <a:rPr lang="en-US" dirty="0" smtClean="0"/>
              <a:t>Specific subsections have unneeded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Jason Liptak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1C06-6945-4903-BA79-6EADEED0A8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</TotalTime>
  <Words>292</Words>
  <Application>Microsoft Office PowerPoint</Application>
  <PresentationFormat>On-screen Show (4:3)</PresentationFormat>
  <Paragraphs>104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SNMP auto LVS balancing</vt:lpstr>
      <vt:lpstr>Overview</vt:lpstr>
      <vt:lpstr>SNMP – purpose</vt:lpstr>
      <vt:lpstr>SNMP - Implementation</vt:lpstr>
      <vt:lpstr>Goal</vt:lpstr>
      <vt:lpstr>Slide 6</vt:lpstr>
      <vt:lpstr>Solution - Scripts</vt:lpstr>
      <vt:lpstr>Solution - Calculation</vt:lpstr>
      <vt:lpstr>Lessons Learned</vt:lpstr>
      <vt:lpstr>Future</vt:lpstr>
    </vt:vector>
  </TitlesOfParts>
  <Company>DanaherTM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SNMP auto LVS balancing</dc:title>
  <dc:creator>jliptak</dc:creator>
  <cp:lastModifiedBy>jliptak</cp:lastModifiedBy>
  <cp:revision>6</cp:revision>
  <dcterms:created xsi:type="dcterms:W3CDTF">2011-04-30T15:14:20Z</dcterms:created>
  <dcterms:modified xsi:type="dcterms:W3CDTF">2011-05-03T02:53:10Z</dcterms:modified>
</cp:coreProperties>
</file>